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ssio Finamore" initials="AF" lastIdx="6" clrIdx="0">
    <p:extLst>
      <p:ext uri="{19B8F6BF-5375-455C-9EA6-DF929625EA0E}">
        <p15:presenceInfo xmlns:p15="http://schemas.microsoft.com/office/powerpoint/2012/main" userId="Alessio Finamor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24T01:33:52.284" idx="2">
    <p:pos x="10" y="10"/>
    <p:text>Login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24T01:34:00.962" idx="3">
    <p:pos x="10" y="10"/>
    <p:text>Click Adobe Experience Manager -&gt; Menu Navigation -&gt; Screens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24T01:34:38.782" idx="4">
    <p:pos x="10" y="10"/>
    <p:text>Screens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24T01:35:09.157" idx="5">
    <p:pos x="10" y="10"/>
    <p:text>Edit a Channel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24T01:35:47.849" idx="6">
    <p:pos x="7680" y="0"/>
    <p:text>Edit Slideshow</p:text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104B-8048-41D3-9AD8-AA163A1F1B18}" type="datetimeFigureOut">
              <a:rPr lang="it-IT" smtClean="0"/>
              <a:t>24/02/2017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A3AB-40B8-4124-8D49-14C07112D2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0814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104B-8048-41D3-9AD8-AA163A1F1B18}" type="datetimeFigureOut">
              <a:rPr lang="it-IT" smtClean="0"/>
              <a:t>24/02/2017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A3AB-40B8-4124-8D49-14C07112D2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6931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104B-8048-41D3-9AD8-AA163A1F1B18}" type="datetimeFigureOut">
              <a:rPr lang="it-IT" smtClean="0"/>
              <a:t>24/02/2017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A3AB-40B8-4124-8D49-14C07112D2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9632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104B-8048-41D3-9AD8-AA163A1F1B18}" type="datetimeFigureOut">
              <a:rPr lang="it-IT" smtClean="0"/>
              <a:t>24/02/2017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A3AB-40B8-4124-8D49-14C07112D2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526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104B-8048-41D3-9AD8-AA163A1F1B18}" type="datetimeFigureOut">
              <a:rPr lang="it-IT" smtClean="0"/>
              <a:t>24/02/2017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A3AB-40B8-4124-8D49-14C07112D2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9353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104B-8048-41D3-9AD8-AA163A1F1B18}" type="datetimeFigureOut">
              <a:rPr lang="it-IT" smtClean="0"/>
              <a:t>24/02/2017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A3AB-40B8-4124-8D49-14C07112D2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7209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104B-8048-41D3-9AD8-AA163A1F1B18}" type="datetimeFigureOut">
              <a:rPr lang="it-IT" smtClean="0"/>
              <a:t>24/02/2017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A3AB-40B8-4124-8D49-14C07112D2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9020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104B-8048-41D3-9AD8-AA163A1F1B18}" type="datetimeFigureOut">
              <a:rPr lang="it-IT" smtClean="0"/>
              <a:t>24/02/2017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A3AB-40B8-4124-8D49-14C07112D2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2579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104B-8048-41D3-9AD8-AA163A1F1B18}" type="datetimeFigureOut">
              <a:rPr lang="it-IT" smtClean="0"/>
              <a:t>24/02/2017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A3AB-40B8-4124-8D49-14C07112D2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9977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104B-8048-41D3-9AD8-AA163A1F1B18}" type="datetimeFigureOut">
              <a:rPr lang="it-IT" smtClean="0"/>
              <a:t>24/02/2017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A3AB-40B8-4124-8D49-14C07112D2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0446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104B-8048-41D3-9AD8-AA163A1F1B18}" type="datetimeFigureOut">
              <a:rPr lang="it-IT" smtClean="0"/>
              <a:t>24/02/2017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A3AB-40B8-4124-8D49-14C07112D2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5764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E104B-8048-41D3-9AD8-AA163A1F1B18}" type="datetimeFigureOut">
              <a:rPr lang="it-IT" smtClean="0"/>
              <a:t>24/02/2017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AA3AB-40B8-4124-8D49-14C07112D2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190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2670843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Login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2"/>
          <p:cNvCxnSpPr>
            <a:cxnSpLocks/>
          </p:cNvCxnSpPr>
          <p:nvPr/>
        </p:nvCxnSpPr>
        <p:spPr>
          <a:xfrm flipH="1">
            <a:off x="226423" y="165463"/>
            <a:ext cx="2159726" cy="539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127799" y="783772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955379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Straight Arrow Connector 2"/>
          <p:cNvCxnSpPr>
            <a:cxnSpLocks/>
          </p:cNvCxnSpPr>
          <p:nvPr/>
        </p:nvCxnSpPr>
        <p:spPr>
          <a:xfrm>
            <a:off x="1454331" y="2055223"/>
            <a:ext cx="896983" cy="169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1721467" y="34290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265765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3" name="Straight Arrow Connector 2"/>
          <p:cNvCxnSpPr>
            <a:cxnSpLocks/>
          </p:cNvCxnSpPr>
          <p:nvPr/>
        </p:nvCxnSpPr>
        <p:spPr>
          <a:xfrm flipH="1" flipV="1">
            <a:off x="896983" y="2133600"/>
            <a:ext cx="1567544" cy="2377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2"/>
          <p:cNvCxnSpPr>
            <a:cxnSpLocks/>
          </p:cNvCxnSpPr>
          <p:nvPr/>
        </p:nvCxnSpPr>
        <p:spPr>
          <a:xfrm flipV="1">
            <a:off x="2464526" y="1942011"/>
            <a:ext cx="923108" cy="256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"/>
          <p:cNvCxnSpPr>
            <a:cxnSpLocks/>
          </p:cNvCxnSpPr>
          <p:nvPr/>
        </p:nvCxnSpPr>
        <p:spPr>
          <a:xfrm flipV="1">
            <a:off x="2464526" y="1715589"/>
            <a:ext cx="1628503" cy="2795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2"/>
          <p:cNvCxnSpPr>
            <a:cxnSpLocks/>
          </p:cNvCxnSpPr>
          <p:nvPr/>
        </p:nvCxnSpPr>
        <p:spPr>
          <a:xfrm flipH="1" flipV="1">
            <a:off x="635726" y="801189"/>
            <a:ext cx="1828800" cy="3709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/>
          <p:cNvSpPr txBox="1"/>
          <p:nvPr/>
        </p:nvSpPr>
        <p:spPr>
          <a:xfrm>
            <a:off x="271490" y="21336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Click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3323082" y="196635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Click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3570105" y="1252138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322979" y="616522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4052222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11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Straight Arrow Connector 2"/>
          <p:cNvCxnSpPr>
            <a:cxnSpLocks/>
          </p:cNvCxnSpPr>
          <p:nvPr/>
        </p:nvCxnSpPr>
        <p:spPr>
          <a:xfrm flipH="1" flipV="1">
            <a:off x="670560" y="1881051"/>
            <a:ext cx="1793966" cy="2629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2"/>
          <p:cNvCxnSpPr>
            <a:cxnSpLocks/>
          </p:cNvCxnSpPr>
          <p:nvPr/>
        </p:nvCxnSpPr>
        <p:spPr>
          <a:xfrm flipV="1">
            <a:off x="2464526" y="1942011"/>
            <a:ext cx="566057" cy="2569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"/>
          <p:cNvCxnSpPr>
            <a:cxnSpLocks/>
          </p:cNvCxnSpPr>
          <p:nvPr/>
        </p:nvCxnSpPr>
        <p:spPr>
          <a:xfrm flipV="1">
            <a:off x="2464526" y="1698171"/>
            <a:ext cx="1584960" cy="281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2"/>
          <p:cNvCxnSpPr>
            <a:cxnSpLocks/>
          </p:cNvCxnSpPr>
          <p:nvPr/>
        </p:nvCxnSpPr>
        <p:spPr>
          <a:xfrm flipV="1">
            <a:off x="2464526" y="862149"/>
            <a:ext cx="1358537" cy="3648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271490" y="21336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Click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2464526" y="188105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Click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3570105" y="1252138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3037767" y="726162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608466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4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Straight Arrow Connector 2"/>
          <p:cNvCxnSpPr>
            <a:cxnSpLocks/>
          </p:cNvCxnSpPr>
          <p:nvPr/>
        </p:nvCxnSpPr>
        <p:spPr>
          <a:xfrm flipH="1" flipV="1">
            <a:off x="1140823" y="1924594"/>
            <a:ext cx="1323703" cy="2586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2"/>
          <p:cNvCxnSpPr>
            <a:cxnSpLocks/>
          </p:cNvCxnSpPr>
          <p:nvPr/>
        </p:nvCxnSpPr>
        <p:spPr>
          <a:xfrm flipV="1">
            <a:off x="2464526" y="1924594"/>
            <a:ext cx="957943" cy="2586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"/>
          <p:cNvCxnSpPr>
            <a:cxnSpLocks/>
          </p:cNvCxnSpPr>
          <p:nvPr/>
        </p:nvCxnSpPr>
        <p:spPr>
          <a:xfrm flipV="1">
            <a:off x="2464526" y="1698171"/>
            <a:ext cx="1584960" cy="281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2"/>
          <p:cNvCxnSpPr>
            <a:cxnSpLocks/>
          </p:cNvCxnSpPr>
          <p:nvPr/>
        </p:nvCxnSpPr>
        <p:spPr>
          <a:xfrm flipH="1" flipV="1">
            <a:off x="2133600" y="836023"/>
            <a:ext cx="330926" cy="3675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271490" y="21336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Click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2704569" y="194893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Click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3570105" y="1252138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1508108" y="83602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635836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80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16</Words>
  <Application>Microsoft Office PowerPoint</Application>
  <PresentationFormat>Widescreen</PresentationFormat>
  <Paragraphs>16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Alessio Finamore</dc:creator>
  <cp:lastModifiedBy>Moveo Dim</cp:lastModifiedBy>
  <cp:revision>6</cp:revision>
  <dcterms:created xsi:type="dcterms:W3CDTF">2017-02-23T22:49:56Z</dcterms:created>
  <dcterms:modified xsi:type="dcterms:W3CDTF">2017-02-24T15:34:18Z</dcterms:modified>
</cp:coreProperties>
</file>